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832" y="3314954"/>
            <a:ext cx="6424104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665" y="5988304"/>
            <a:ext cx="5290438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88" y="2459482"/>
            <a:ext cx="3287629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2251" y="2459482"/>
            <a:ext cx="3287629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88" y="427735"/>
            <a:ext cx="6801992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88" y="2459482"/>
            <a:ext cx="680199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641" y="9944862"/>
            <a:ext cx="2418486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88" y="9944862"/>
            <a:ext cx="173828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1594" y="9944862"/>
            <a:ext cx="173828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7516" cy="10689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2018-11-11T10:55:28Z</dcterms:created>
  <dcterms:modified xsi:type="dcterms:W3CDTF">2018-11-11T10:55:28Z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2010-03-20T00:00:00Z</vt:filetime>
  </property>
  <property fmtid="{D5CDD505-2E9C-101B-9397-08002B2CF9AE}" pid="3" name="LastSaved">
    <vt:filetime>2018-11-11T00:00:00Z</vt:filetime>
  </property>
</Properties>
</file>